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Subsystem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Unique approach for command using FM radio infrastructure</a:t>
            </a:r>
          </a:p>
          <a:p>
            <a:r>
              <a:rPr lang="tr-TR" dirty="0"/>
              <a:t>Creative design which is invulneable for interference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2042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Playfield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337</Words>
  <Application>Microsoft Office PowerPoint</Application>
  <PresentationFormat>Widescreen</PresentationFormat>
  <Paragraphs>123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Communication Subsystem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Furkan Bahadır Elik</cp:lastModifiedBy>
  <cp:revision>58</cp:revision>
  <dcterms:created xsi:type="dcterms:W3CDTF">2018-12-25T08:01:41Z</dcterms:created>
  <dcterms:modified xsi:type="dcterms:W3CDTF">2018-12-26T19:04:06Z</dcterms:modified>
</cp:coreProperties>
</file>